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e43d233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e43d23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d11316f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d11316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d11316f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d11316f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482edf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482edf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d1131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d1131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a6584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a6584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d273677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d273677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d11316f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d11316f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3999200" y="1643700"/>
            <a:ext cx="4418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Scrapping de Datos con Python.</a:t>
            </a:r>
            <a:endParaRPr b="1"/>
          </a:p>
        </p:txBody>
      </p:sp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3999200" y="1643700"/>
            <a:ext cx="4418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Scrapping de Datos con Python.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02950" y="948450"/>
            <a:ext cx="82209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Scrapping de Datos con Python</a:t>
            </a:r>
            <a:r>
              <a:rPr b="1" lang="en" sz="18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hablaremos de algunos casos famosos de web scrapping y comprenderemos su importancia en nuestro rol como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Científicas/os de Datos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ó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 Engineers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veremos una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usaremos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BeautifulSoup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obtener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pública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En la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hay algunos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que pueden ir avanzando por su propia cuenta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1049100"/>
            <a:ext cx="838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Scrapping de Datos.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:15 - 9:20  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Scrapping de Datos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5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447300" y="1886650"/>
            <a:ext cx="6144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Presentación: Scrapping de Datos con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1500000" y="1791750"/>
            <a:ext cx="61440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Scrapping de Datos con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/>
        </p:nvSpPr>
        <p:spPr>
          <a:xfrm>
            <a:off x="1500000" y="2113200"/>
            <a:ext cx="6144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